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30820CF-B880-4189-942D-D702A7CBA730}" type="datetimeFigureOut">
              <a:rPr lang="zh-CN" altLang="en-US" smtClean="0"/>
              <a:t>2023/10/19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2023/10/19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等腰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2023/10/19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1" name="直接连接符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2023/10/19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2023/10/19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2023/10/19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2023/10/19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30820CF-B880-4189-942D-D702A7CBA730}" type="datetimeFigureOut">
              <a:rPr lang="zh-CN" altLang="en-US" smtClean="0"/>
              <a:t>2023/10/19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30820CF-B880-4189-942D-D702A7CBA730}" type="datetimeFigureOut">
              <a:rPr lang="zh-CN" altLang="en-US" smtClean="0"/>
              <a:t>2023/10/19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2023/10/19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SPML 2024 </a:t>
            </a:r>
            <a:r>
              <a:rPr lang="zh-CN" altLang="en-US" dirty="0"/>
              <a:t>赞助方案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www.spml.net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1962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zh-CN" dirty="0">
                <a:effectLst/>
              </a:rPr>
              <a:t>会议简介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72000"/>
          </a:xfrm>
        </p:spPr>
        <p:txBody>
          <a:bodyPr>
            <a:normAutofit fontScale="47500" lnSpcReduction="20000"/>
          </a:bodyPr>
          <a:lstStyle/>
          <a:p>
            <a:endParaRPr lang="zh-CN" altLang="zh-CN" dirty="0"/>
          </a:p>
          <a:p>
            <a:pPr>
              <a:lnSpc>
                <a:spcPct val="170000"/>
              </a:lnSpc>
            </a:pPr>
            <a:r>
              <a:rPr lang="en-US" altLang="zh-CN" dirty="0"/>
              <a:t>2024</a:t>
            </a:r>
            <a:r>
              <a:rPr lang="zh-CN" altLang="zh-CN" dirty="0"/>
              <a:t>年第</a:t>
            </a:r>
            <a:r>
              <a:rPr lang="zh-CN" altLang="en-US" dirty="0"/>
              <a:t>七</a:t>
            </a:r>
            <a:r>
              <a:rPr lang="zh-CN" altLang="zh-CN" dirty="0"/>
              <a:t>届信号处理与机器学习国际会议</a:t>
            </a:r>
            <a:r>
              <a:rPr lang="en-US" altLang="zh-CN" dirty="0"/>
              <a:t>(SPML 2024) </a:t>
            </a:r>
            <a:r>
              <a:rPr lang="zh-CN" altLang="zh-CN" dirty="0"/>
              <a:t>将于</a:t>
            </a:r>
            <a:r>
              <a:rPr lang="en-US" altLang="zh-CN" dirty="0"/>
              <a:t>2024</a:t>
            </a:r>
            <a:r>
              <a:rPr lang="zh-CN" altLang="zh-CN" dirty="0"/>
              <a:t>年</a:t>
            </a:r>
            <a:r>
              <a:rPr lang="en-US" altLang="zh-CN" dirty="0"/>
              <a:t>7</a:t>
            </a:r>
            <a:r>
              <a:rPr lang="zh-CN" altLang="zh-CN" dirty="0"/>
              <a:t>月</a:t>
            </a:r>
            <a:r>
              <a:rPr lang="en-US" altLang="zh-CN" dirty="0"/>
              <a:t>12-14</a:t>
            </a:r>
            <a:r>
              <a:rPr lang="zh-CN" altLang="zh-CN" dirty="0"/>
              <a:t>日在</a:t>
            </a:r>
            <a:r>
              <a:rPr lang="zh-CN" altLang="en-US" dirty="0"/>
              <a:t>山东科技大学</a:t>
            </a:r>
            <a:r>
              <a:rPr lang="zh-CN" altLang="zh-CN" dirty="0"/>
              <a:t>举行</a:t>
            </a:r>
            <a:r>
              <a:rPr lang="en-US" altLang="zh-CN" dirty="0"/>
              <a:t>! </a:t>
            </a:r>
            <a:endParaRPr lang="zh-CN" altLang="zh-CN" dirty="0"/>
          </a:p>
          <a:p>
            <a:pPr marL="64008" indent="0">
              <a:lnSpc>
                <a:spcPct val="170000"/>
              </a:lnSpc>
              <a:buNone/>
            </a:pPr>
            <a:endParaRPr lang="zh-CN" altLang="zh-CN" dirty="0"/>
          </a:p>
          <a:p>
            <a:pPr>
              <a:lnSpc>
                <a:spcPct val="170000"/>
              </a:lnSpc>
            </a:pPr>
            <a:r>
              <a:rPr lang="zh-CN" altLang="zh-CN" dirty="0"/>
              <a:t>本次会议的目的是为涉及机器学习方法</a:t>
            </a:r>
            <a:r>
              <a:rPr lang="en-US" altLang="zh-CN" dirty="0"/>
              <a:t>/</a:t>
            </a:r>
            <a:r>
              <a:rPr lang="zh-CN" altLang="zh-CN" dirty="0"/>
              <a:t>算法、信号处理理论和方法、数据挖掘、人工智能等领域全球学术界、产业界和研究开发组织的研究人员提供一个交流平台。会议日程包括了主旨报告、邀请报告、口头报告、海报展示、晚宴活动等环节，旨在促进中新科研，人才的国际合作，促进信号处理与机器学习领域的持续发展和科研成果转换。 </a:t>
            </a:r>
          </a:p>
          <a:p>
            <a:pPr marL="64008" indent="0">
              <a:lnSpc>
                <a:spcPct val="170000"/>
              </a:lnSpc>
              <a:buNone/>
            </a:pPr>
            <a:r>
              <a:rPr lang="en-US" altLang="zh-CN" dirty="0"/>
              <a:t> </a:t>
            </a:r>
            <a:endParaRPr lang="zh-CN" altLang="zh-CN" dirty="0"/>
          </a:p>
          <a:p>
            <a:pPr>
              <a:lnSpc>
                <a:spcPct val="170000"/>
              </a:lnSpc>
            </a:pPr>
            <a:r>
              <a:rPr lang="zh-CN" altLang="zh-CN" dirty="0"/>
              <a:t>大会组委会诚挚的邀请贵单位作为支持赞助单位，参与并支持本届会议，携手搭建交流与合作的平台，共同提高会议的质量和声望！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7577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399032"/>
          </a:xfrm>
        </p:spPr>
        <p:txBody>
          <a:bodyPr/>
          <a:lstStyle/>
          <a:p>
            <a:pPr algn="ctr"/>
            <a:r>
              <a:rPr lang="zh-CN" altLang="en-US" dirty="0"/>
              <a:t>会议赞助方式</a:t>
            </a: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238130"/>
              </p:ext>
            </p:extLst>
          </p:nvPr>
        </p:nvGraphicFramePr>
        <p:xfrm>
          <a:off x="323528" y="1177199"/>
          <a:ext cx="8496944" cy="5315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36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241"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zh-CN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赞助类型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/>
                        <a:t>费用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CN" altLang="zh-CN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说明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05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钻石赞助商</a:t>
                      </a:r>
                      <a:endParaRPr lang="zh-CN" sz="105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50000 </a:t>
                      </a:r>
                      <a:r>
                        <a:rPr lang="zh-CN" sz="105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人民币</a:t>
                      </a:r>
                      <a:endParaRPr lang="zh-CN" sz="105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a. 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晚宴冠名并在晚宴期间播放公司宣传视频（循环滚动），会议手册内封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A4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广告（视频公司提供，内封广告内容公司提供，会议公司印制）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b. 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会议纪念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U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盘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logo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印制，会议资料袋中囊括公司宣传手册（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U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盘会议公司提供并印制，资料手册大小不限，由赞助单位提供）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c. 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背景板广告（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2m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*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4m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，由赞助单位设计提供矢量文件，会议公司印制并按照协议搭建布置）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d. 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公司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logo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在会议官网及相关资料展示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e. 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现场展位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1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个（含展桌，座椅及背景墙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2m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宽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 *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3m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高），赞助商可以利用该区域进行产品展示、进行品牌推广等相关活动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f. 4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个免费参会名额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05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铂金赞助商</a:t>
                      </a:r>
                      <a:endParaRPr lang="zh-CN" sz="105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30000</a:t>
                      </a:r>
                      <a:r>
                        <a:rPr lang="zh-CN" sz="105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人民币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a. 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茶歇冠名并在茶歇区展示公司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logo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b. 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公司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logo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在会议官网及相关资料展示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 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c. 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现场展位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1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个（含展桌，座椅及背景墙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2m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宽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 *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3m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高），赞助商可以利用该区域进行产品展示、进行品牌推广等相关活动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 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d. 3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个免费参会名额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 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e. 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在大会赠品背包内附上贵单位宣传单（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A4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大小一页彩色双面，由赞助单位提供），一并派发给与会者。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 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050" ker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黄金赞助商</a:t>
                      </a:r>
                      <a:endParaRPr lang="zh-CN" sz="105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20000</a:t>
                      </a:r>
                      <a:r>
                        <a:rPr lang="zh-CN" sz="105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人民币</a:t>
                      </a:r>
                      <a:endParaRPr lang="zh-CN" sz="105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a. 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公司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logo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在会议官网及相关资料展示 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b. 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现场展位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1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个（含展桌，座椅及背景墙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2m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宽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 *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3m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 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高），赞助商可以利用该区域进行产品展示、进行品牌推广等相关活动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 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c. 2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个免费参会名额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 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d. 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在大会赠品背包内附上贵单位宣传单（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A4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大小一页彩色双面，由赞助单位提供），一并派发给与会者。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05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白银赞助商</a:t>
                      </a:r>
                      <a:endParaRPr lang="zh-CN" sz="105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12000</a:t>
                      </a:r>
                      <a:r>
                        <a:rPr lang="zh-CN" sz="105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人民币</a:t>
                      </a:r>
                      <a:endParaRPr lang="zh-CN" sz="105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a. 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公司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logo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在会议官网及相关资料展示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 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b. 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现场展位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1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个（含展桌，座椅及背景墙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2m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宽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 *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3m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高），赞助商可以利用该区域进行产品展示、进行品牌推广等相关活动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 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黑体"/>
                          <a:ea typeface="宋体"/>
                          <a:cs typeface="黑体"/>
                        </a:rPr>
                        <a:t>c. 1</a:t>
                      </a:r>
                      <a:r>
                        <a:rPr lang="zh-CN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个免费参会名额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黑体"/>
                          <a:cs typeface="黑体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731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联系方式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1800" dirty="0"/>
              <a:t>联系人：杨丹</a:t>
            </a:r>
            <a:endParaRPr lang="en-US" altLang="zh-CN" sz="1800" dirty="0"/>
          </a:p>
          <a:p>
            <a:pPr marL="64008" indent="0">
              <a:buNone/>
            </a:pPr>
            <a:r>
              <a:rPr lang="zh-CN" altLang="en-US" sz="1800" dirty="0"/>
              <a:t>      电话</a:t>
            </a:r>
            <a:r>
              <a:rPr lang="en-US" altLang="zh-CN" sz="1800" dirty="0"/>
              <a:t>/</a:t>
            </a:r>
            <a:r>
              <a:rPr lang="zh-CN" altLang="en-US" sz="1800" dirty="0"/>
              <a:t>微信：</a:t>
            </a:r>
            <a:r>
              <a:rPr lang="en-US" altLang="zh-CN" sz="1800" dirty="0"/>
              <a:t>17701832188</a:t>
            </a:r>
          </a:p>
          <a:p>
            <a:r>
              <a:rPr lang="en-US" altLang="zh-CN" sz="1800" dirty="0"/>
              <a:t>Email</a:t>
            </a:r>
            <a:r>
              <a:rPr lang="zh-CN" altLang="en-US" sz="1800" dirty="0"/>
              <a:t>：</a:t>
            </a:r>
            <a:r>
              <a:rPr lang="en-US" altLang="zh-CN" sz="1800" dirty="0" err="1"/>
              <a:t>tracy@acm-sg.org</a:t>
            </a:r>
            <a:endParaRPr lang="en-US" altLang="zh-CN" sz="1800" dirty="0"/>
          </a:p>
          <a:p>
            <a:r>
              <a:rPr lang="zh-CN" altLang="en-US" sz="1800" dirty="0"/>
              <a:t>更多会议详情欢迎访问会议官网 </a:t>
            </a:r>
            <a:endParaRPr lang="en-US" altLang="zh-CN" sz="1800" dirty="0"/>
          </a:p>
          <a:p>
            <a:r>
              <a:rPr lang="en-US" altLang="zh-CN" sz="1800" dirty="0"/>
              <a:t>www.spml.net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2394257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活力">
  <a:themeElements>
    <a:clrScheme name="活力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活力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活力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</TotalTime>
  <Words>616</Words>
  <Application>Microsoft Office PowerPoint</Application>
  <PresentationFormat>全屏显示(4:3)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黑体</vt:lpstr>
      <vt:lpstr>Calibri</vt:lpstr>
      <vt:lpstr>Century Gothic</vt:lpstr>
      <vt:lpstr>Verdana</vt:lpstr>
      <vt:lpstr>Wingdings 2</vt:lpstr>
      <vt:lpstr>活力</vt:lpstr>
      <vt:lpstr>SPML 2024 赞助方案</vt:lpstr>
      <vt:lpstr>会议简介</vt:lpstr>
      <vt:lpstr>会议赞助方式</vt:lpstr>
      <vt:lpstr>联系方式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SPML 2023 赞助方案</dc:title>
  <dc:creator>Tracy Yang</dc:creator>
  <cp:lastModifiedBy>YOUNGIDEAS</cp:lastModifiedBy>
  <cp:revision>5</cp:revision>
  <dcterms:created xsi:type="dcterms:W3CDTF">2023-01-17T10:36:39Z</dcterms:created>
  <dcterms:modified xsi:type="dcterms:W3CDTF">2023-10-19T08:11:18Z</dcterms:modified>
</cp:coreProperties>
</file>